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8"/>
  </p:notesMasterIdLst>
  <p:handoutMasterIdLst>
    <p:handoutMasterId r:id="rId9"/>
  </p:handoutMasterIdLst>
  <p:sldIdLst>
    <p:sldId id="256" r:id="rId5"/>
    <p:sldId id="306" r:id="rId6"/>
    <p:sldId id="263" r:id="rId7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BD2096-1383-56AB-560B-211A62D4260A}" name="Andy Barber" initials="AB" userId="S::andy.barber@caringtogether.org::7a091b49-0d17-412d-85c8-eb0d357484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37"/>
    <a:srgbClr val="EB99AF"/>
    <a:srgbClr val="D8335F"/>
    <a:srgbClr val="5F259F"/>
    <a:srgbClr val="2E1A47"/>
    <a:srgbClr val="FFCD00"/>
    <a:srgbClr val="E87722"/>
    <a:srgbClr val="34B78F"/>
    <a:srgbClr val="7F51B2"/>
    <a:srgbClr val="584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4870B-E2DD-4DA7-BEED-FAADB509B2E0}" v="11" dt="2023-09-13T15:09:07.7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4618" autoAdjust="0"/>
  </p:normalViewPr>
  <p:slideViewPr>
    <p:cSldViewPr>
      <p:cViewPr varScale="1">
        <p:scale>
          <a:sx n="101" d="100"/>
          <a:sy n="101" d="100"/>
        </p:scale>
        <p:origin x="114" y="168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22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aymont" userId="5a92f721-7b03-4243-a750-01dfb6eeeb66" providerId="ADAL" clId="{06F4870B-E2DD-4DA7-BEED-FAADB509B2E0}"/>
    <pc:docChg chg="undo redo custSel delSld modSld modMainMaster">
      <pc:chgData name="Su Waymont" userId="5a92f721-7b03-4243-a750-01dfb6eeeb66" providerId="ADAL" clId="{06F4870B-E2DD-4DA7-BEED-FAADB509B2E0}" dt="2023-10-04T08:51:29.418" v="307" actId="2696"/>
      <pc:docMkLst>
        <pc:docMk/>
      </pc:docMkLst>
      <pc:sldChg chg="addSp delSp modSp mod delCm modCm">
        <pc:chgData name="Su Waymont" userId="5a92f721-7b03-4243-a750-01dfb6eeeb66" providerId="ADAL" clId="{06F4870B-E2DD-4DA7-BEED-FAADB509B2E0}" dt="2023-10-04T08:50:12.129" v="305"/>
        <pc:sldMkLst>
          <pc:docMk/>
          <pc:sldMk cId="0" sldId="256"/>
        </pc:sldMkLst>
        <pc:spChg chg="mod">
          <ac:chgData name="Su Waymont" userId="5a92f721-7b03-4243-a750-01dfb6eeeb66" providerId="ADAL" clId="{06F4870B-E2DD-4DA7-BEED-FAADB509B2E0}" dt="2023-10-04T08:49:28.908" v="296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Su Waymont" userId="5a92f721-7b03-4243-a750-01dfb6eeeb66" providerId="ADAL" clId="{06F4870B-E2DD-4DA7-BEED-FAADB509B2E0}" dt="2023-10-04T08:49:19.763" v="294" actId="255"/>
          <ac:spMkLst>
            <pc:docMk/>
            <pc:sldMk cId="0" sldId="256"/>
            <ac:spMk id="3" creationId="{43CD2907-6502-481A-B4BE-28B1B6B205DF}"/>
          </ac:spMkLst>
        </pc:spChg>
        <pc:spChg chg="add del mod ord">
          <ac:chgData name="Su Waymont" userId="5a92f721-7b03-4243-a750-01dfb6eeeb66" providerId="ADAL" clId="{06F4870B-E2DD-4DA7-BEED-FAADB509B2E0}" dt="2023-09-13T14:11:14.743" v="20" actId="478"/>
          <ac:spMkLst>
            <pc:docMk/>
            <pc:sldMk cId="0" sldId="256"/>
            <ac:spMk id="9" creationId="{F6AA87EE-E76B-82BB-809E-68D3BEB5305C}"/>
          </ac:spMkLst>
        </pc:spChg>
        <pc:picChg chg="mod">
          <ac:chgData name="Su Waymont" userId="5a92f721-7b03-4243-a750-01dfb6eeeb66" providerId="ADAL" clId="{06F4870B-E2DD-4DA7-BEED-FAADB509B2E0}" dt="2023-09-13T14:06:41.803" v="0" actId="14826"/>
          <ac:picMkLst>
            <pc:docMk/>
            <pc:sldMk cId="0" sldId="256"/>
            <ac:picMk id="8" creationId="{D6975B40-2DC5-6066-3C81-03661EFC033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50:12.129" v="305"/>
              <pc2:cmMkLst xmlns:pc2="http://schemas.microsoft.com/office/powerpoint/2019/9/main/command">
                <pc:docMk/>
                <pc:sldMk cId="0" sldId="256"/>
                <pc2:cmMk id="{2701A662-4F0A-4EF0-8A51-8C1AA27B209C}"/>
              </pc2:cmMkLst>
            </pc226:cmChg>
          </p:ext>
        </pc:extLst>
      </pc:sldChg>
      <pc:sldChg chg="addSp delSp modSp mod delCm modCm">
        <pc:chgData name="Su Waymont" userId="5a92f721-7b03-4243-a750-01dfb6eeeb66" providerId="ADAL" clId="{06F4870B-E2DD-4DA7-BEED-FAADB509B2E0}" dt="2023-10-04T08:50:15.272" v="306"/>
        <pc:sldMkLst>
          <pc:docMk/>
          <pc:sldMk cId="0" sldId="263"/>
        </pc:sldMkLst>
        <pc:spChg chg="mod">
          <ac:chgData name="Su Waymont" userId="5a92f721-7b03-4243-a750-01dfb6eeeb66" providerId="ADAL" clId="{06F4870B-E2DD-4DA7-BEED-FAADB509B2E0}" dt="2023-09-25T10:08:54.928" v="258" actId="20577"/>
          <ac:spMkLst>
            <pc:docMk/>
            <pc:sldMk cId="0" sldId="263"/>
            <ac:spMk id="2" creationId="{4F85FC96-A19C-4EE8-B75C-405DFEEFEA82}"/>
          </ac:spMkLst>
        </pc:spChg>
        <pc:picChg chg="del mod">
          <ac:chgData name="Su Waymont" userId="5a92f721-7b03-4243-a750-01dfb6eeeb66" providerId="ADAL" clId="{06F4870B-E2DD-4DA7-BEED-FAADB509B2E0}" dt="2023-09-13T14:07:05.239" v="3" actId="478"/>
          <ac:picMkLst>
            <pc:docMk/>
            <pc:sldMk cId="0" sldId="263"/>
            <ac:picMk id="3" creationId="{4D5C82B6-AB8A-5863-5742-2A904788999B}"/>
          </ac:picMkLst>
        </pc:picChg>
        <pc:picChg chg="add mod">
          <ac:chgData name="Su Waymont" userId="5a92f721-7b03-4243-a750-01dfb6eeeb66" providerId="ADAL" clId="{06F4870B-E2DD-4DA7-BEED-FAADB509B2E0}" dt="2023-09-13T14:08:11.763" v="9" actId="14100"/>
          <ac:picMkLst>
            <pc:docMk/>
            <pc:sldMk cId="0" sldId="263"/>
            <ac:picMk id="4" creationId="{D814275B-0A0A-7284-4166-102939CBB70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50:15.272" v="306"/>
              <pc2:cmMkLst xmlns:pc2="http://schemas.microsoft.com/office/powerpoint/2019/9/main/command">
                <pc:docMk/>
                <pc:sldMk cId="0" sldId="263"/>
                <pc2:cmMk id="{68FEDA3F-0C19-4C3E-9FE0-311A879D926D}"/>
              </pc2:cmMkLst>
            </pc226:cmChg>
          </p:ext>
        </pc:extLst>
      </pc:sldChg>
      <pc:sldChg chg="modSp mod delCm modCm">
        <pc:chgData name="Su Waymont" userId="5a92f721-7b03-4243-a750-01dfb6eeeb66" providerId="ADAL" clId="{06F4870B-E2DD-4DA7-BEED-FAADB509B2E0}" dt="2023-10-04T08:50:07.720" v="304"/>
        <pc:sldMkLst>
          <pc:docMk/>
          <pc:sldMk cId="2598600060" sldId="306"/>
        </pc:sldMkLst>
        <pc:spChg chg="mod">
          <ac:chgData name="Su Waymont" userId="5a92f721-7b03-4243-a750-01dfb6eeeb66" providerId="ADAL" clId="{06F4870B-E2DD-4DA7-BEED-FAADB509B2E0}" dt="2023-09-25T10:03:29.898" v="80" actId="6549"/>
          <ac:spMkLst>
            <pc:docMk/>
            <pc:sldMk cId="2598600060" sldId="306"/>
            <ac:spMk id="3" creationId="{9F185891-5396-4131-BE16-0529413B5298}"/>
          </ac:spMkLst>
        </pc:spChg>
        <pc:spChg chg="mod">
          <ac:chgData name="Su Waymont" userId="5a92f721-7b03-4243-a750-01dfb6eeeb66" providerId="ADAL" clId="{06F4870B-E2DD-4DA7-BEED-FAADB509B2E0}" dt="2023-10-04T08:49:50.827" v="299" actId="20577"/>
          <ac:spMkLst>
            <pc:docMk/>
            <pc:sldMk cId="2598600060" sldId="306"/>
            <ac:spMk id="8" creationId="{00000000-0000-0000-0000-000000000000}"/>
          </ac:spMkLst>
        </pc:spChg>
        <pc:picChg chg="mod">
          <ac:chgData name="Su Waymont" userId="5a92f721-7b03-4243-a750-01dfb6eeeb66" providerId="ADAL" clId="{06F4870B-E2DD-4DA7-BEED-FAADB509B2E0}" dt="2023-09-13T15:11:25.829" v="54" actId="1038"/>
          <ac:picMkLst>
            <pc:docMk/>
            <pc:sldMk cId="2598600060" sldId="306"/>
            <ac:picMk id="4" creationId="{2975B5F3-3B86-F5DE-57F3-B35E71D223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50:06.196" v="303"/>
              <pc2:cmMkLst xmlns:pc2="http://schemas.microsoft.com/office/powerpoint/2019/9/main/command">
                <pc:docMk/>
                <pc:sldMk cId="2598600060" sldId="306"/>
                <pc2:cmMk id="{C653677A-8492-4067-BC89-40EC9E518318}"/>
              </pc2:cmMkLst>
            </pc226:cmChg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50:07.720" v="304"/>
              <pc2:cmMkLst xmlns:pc2="http://schemas.microsoft.com/office/powerpoint/2019/9/main/command">
                <pc:docMk/>
                <pc:sldMk cId="2598600060" sldId="306"/>
                <pc2:cmMk id="{8AEA3794-5BD6-4357-AF43-99E69075FDF2}"/>
              </pc2:cmMkLst>
            </pc226:cmChg>
          </p:ext>
        </pc:extLst>
      </pc:sldChg>
      <pc:sldChg chg="modSp del mod delCm modCm">
        <pc:chgData name="Su Waymont" userId="5a92f721-7b03-4243-a750-01dfb6eeeb66" providerId="ADAL" clId="{06F4870B-E2DD-4DA7-BEED-FAADB509B2E0}" dt="2023-10-04T08:51:29.418" v="307" actId="2696"/>
        <pc:sldMkLst>
          <pc:docMk/>
          <pc:sldMk cId="3995399211" sldId="354"/>
        </pc:sldMkLst>
        <pc:spChg chg="mod">
          <ac:chgData name="Su Waymont" userId="5a92f721-7b03-4243-a750-01dfb6eeeb66" providerId="ADAL" clId="{06F4870B-E2DD-4DA7-BEED-FAADB509B2E0}" dt="2023-09-25T10:08:03.707" v="241" actId="255"/>
          <ac:spMkLst>
            <pc:docMk/>
            <pc:sldMk cId="3995399211" sldId="354"/>
            <ac:spMk id="2" creationId="{80C5A42A-E3E7-22F3-9E2E-14E3268850F0}"/>
          </ac:spMkLst>
        </pc:spChg>
        <pc:spChg chg="mod">
          <ac:chgData name="Su Waymont" userId="5a92f721-7b03-4243-a750-01dfb6eeeb66" providerId="ADAL" clId="{06F4870B-E2DD-4DA7-BEED-FAADB509B2E0}" dt="2023-09-25T10:07:20.456" v="235" actId="1035"/>
          <ac:spMkLst>
            <pc:docMk/>
            <pc:sldMk cId="3995399211" sldId="354"/>
            <ac:spMk id="3" creationId="{9F185891-5396-4131-BE16-0529413B5298}"/>
          </ac:spMkLst>
        </pc:spChg>
        <pc:spChg chg="mod">
          <ac:chgData name="Su Waymont" userId="5a92f721-7b03-4243-a750-01dfb6eeeb66" providerId="ADAL" clId="{06F4870B-E2DD-4DA7-BEED-FAADB509B2E0}" dt="2023-09-25T10:07:57.219" v="240" actId="255"/>
          <ac:spMkLst>
            <pc:docMk/>
            <pc:sldMk cId="3995399211" sldId="354"/>
            <ac:spMk id="4" creationId="{9AF3C177-5749-E4FB-D09F-6C66EA870E00}"/>
          </ac:spMkLst>
        </pc:spChg>
        <pc:spChg chg="mod">
          <ac:chgData name="Su Waymont" userId="5a92f721-7b03-4243-a750-01dfb6eeeb66" providerId="ADAL" clId="{06F4870B-E2DD-4DA7-BEED-FAADB509B2E0}" dt="2023-09-13T14:20:17.519" v="44" actId="1036"/>
          <ac:spMkLst>
            <pc:docMk/>
            <pc:sldMk cId="3995399211" sldId="354"/>
            <ac:spMk id="7" creationId="{E017E394-8778-40AC-2D1D-3C9B39EDBF78}"/>
          </ac:spMkLst>
        </pc:spChg>
        <pc:spChg chg="mod">
          <ac:chgData name="Su Waymont" userId="5a92f721-7b03-4243-a750-01dfb6eeeb66" providerId="ADAL" clId="{06F4870B-E2DD-4DA7-BEED-FAADB509B2E0}" dt="2023-10-04T08:49:54.949" v="302" actId="20577"/>
          <ac:spMkLst>
            <pc:docMk/>
            <pc:sldMk cId="3995399211" sldId="354"/>
            <ac:spMk id="8" creationId="{00000000-0000-0000-0000-000000000000}"/>
          </ac:spMkLst>
        </pc:spChg>
        <pc:picChg chg="mod">
          <ac:chgData name="Su Waymont" userId="5a92f721-7b03-4243-a750-01dfb6eeeb66" providerId="ADAL" clId="{06F4870B-E2DD-4DA7-BEED-FAADB509B2E0}" dt="2023-09-13T14:07:11.261" v="4" actId="14826"/>
          <ac:picMkLst>
            <pc:docMk/>
            <pc:sldMk cId="3995399211" sldId="354"/>
            <ac:picMk id="5" creationId="{F34A0106-0029-A78B-17EC-BABB4A556E80}"/>
          </ac:picMkLst>
        </pc:picChg>
        <pc:picChg chg="mod">
          <ac:chgData name="Su Waymont" userId="5a92f721-7b03-4243-a750-01dfb6eeeb66" providerId="ADAL" clId="{06F4870B-E2DD-4DA7-BEED-FAADB509B2E0}" dt="2023-09-13T14:20:33.201" v="45" actId="1076"/>
          <ac:picMkLst>
            <pc:docMk/>
            <pc:sldMk cId="3995399211" sldId="354"/>
            <ac:picMk id="6" creationId="{06331120-6BDC-87D4-B407-B48F84C650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47:43.827" v="264"/>
              <pc2:cmMkLst xmlns:pc2="http://schemas.microsoft.com/office/powerpoint/2019/9/main/command">
                <pc:docMk/>
                <pc:sldMk cId="3995399211" sldId="354"/>
                <pc2:cmMk id="{2F088221-3462-40A9-8D34-62769766D36D}"/>
              </pc2:cmMkLst>
            </pc226:cmChg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47:46.783" v="266"/>
              <pc2:cmMkLst xmlns:pc2="http://schemas.microsoft.com/office/powerpoint/2019/9/main/command">
                <pc:docMk/>
                <pc:sldMk cId="3995399211" sldId="354"/>
                <pc2:cmMk id="{48F0917D-AA58-4963-8C70-680343F4DACE}"/>
              </pc2:cmMkLst>
            </pc226:cmChg>
            <pc226:cmChg xmlns:pc226="http://schemas.microsoft.com/office/powerpoint/2022/06/main/command" chg="del mod">
              <pc226:chgData name="Su Waymont" userId="5a92f721-7b03-4243-a750-01dfb6eeeb66" providerId="ADAL" clId="{06F4870B-E2DD-4DA7-BEED-FAADB509B2E0}" dt="2023-10-04T08:47:45.425" v="265"/>
              <pc2:cmMkLst xmlns:pc2="http://schemas.microsoft.com/office/powerpoint/2019/9/main/command">
                <pc:docMk/>
                <pc:sldMk cId="3995399211" sldId="354"/>
                <pc2:cmMk id="{9D07DCF2-A5AD-4D98-B47E-D46C7B68A07A}"/>
              </pc2:cmMkLst>
            </pc226:cmChg>
          </p:ext>
        </pc:extLst>
      </pc:sldChg>
      <pc:sldMasterChg chg="modSldLayout">
        <pc:chgData name="Su Waymont" userId="5a92f721-7b03-4243-a750-01dfb6eeeb66" providerId="ADAL" clId="{06F4870B-E2DD-4DA7-BEED-FAADB509B2E0}" dt="2023-09-25T10:09:21.106" v="263" actId="1036"/>
        <pc:sldMasterMkLst>
          <pc:docMk/>
          <pc:sldMasterMk cId="723161883" sldId="2147483669"/>
        </pc:sldMasterMkLst>
        <pc:sldLayoutChg chg="delSp modSp mod">
          <pc:chgData name="Su Waymont" userId="5a92f721-7b03-4243-a750-01dfb6eeeb66" providerId="ADAL" clId="{06F4870B-E2DD-4DA7-BEED-FAADB509B2E0}" dt="2023-09-25T10:09:21.106" v="263" actId="1036"/>
          <pc:sldLayoutMkLst>
            <pc:docMk/>
            <pc:sldMasterMk cId="723161883" sldId="2147483669"/>
            <pc:sldLayoutMk cId="1259741398" sldId="2147483677"/>
          </pc:sldLayoutMkLst>
          <pc:spChg chg="mod">
            <ac:chgData name="Su Waymont" userId="5a92f721-7b03-4243-a750-01dfb6eeeb66" providerId="ADAL" clId="{06F4870B-E2DD-4DA7-BEED-FAADB509B2E0}" dt="2023-09-25T10:09:21.106" v="263" actId="1036"/>
            <ac:spMkLst>
              <pc:docMk/>
              <pc:sldMasterMk cId="723161883" sldId="2147483669"/>
              <pc:sldLayoutMk cId="1259741398" sldId="2147483677"/>
              <ac:spMk id="20" creationId="{E837E7C7-0751-6D08-61C5-5E59A4B9C630}"/>
            </ac:spMkLst>
          </pc:spChg>
          <pc:picChg chg="mod">
            <ac:chgData name="Su Waymont" userId="5a92f721-7b03-4243-a750-01dfb6eeeb66" providerId="ADAL" clId="{06F4870B-E2DD-4DA7-BEED-FAADB509B2E0}" dt="2023-09-25T10:09:21.106" v="263" actId="1036"/>
            <ac:picMkLst>
              <pc:docMk/>
              <pc:sldMasterMk cId="723161883" sldId="2147483669"/>
              <pc:sldLayoutMk cId="1259741398" sldId="2147483677"/>
              <ac:picMk id="7" creationId="{B6EB5FDF-0DFA-F5B4-7FD6-DD330B4A617C}"/>
            </ac:picMkLst>
          </pc:picChg>
          <pc:picChg chg="del">
            <ac:chgData name="Su Waymont" userId="5a92f721-7b03-4243-a750-01dfb6eeeb66" providerId="ADAL" clId="{06F4870B-E2DD-4DA7-BEED-FAADB509B2E0}" dt="2023-09-13T14:07:17.871" v="5" actId="478"/>
            <ac:picMkLst>
              <pc:docMk/>
              <pc:sldMasterMk cId="723161883" sldId="2147483669"/>
              <pc:sldLayoutMk cId="1259741398" sldId="2147483677"/>
              <ac:picMk id="21" creationId="{731ACE21-E89C-46FE-0BD7-B0C7588B8B86}"/>
            </ac:picMkLst>
          </pc:picChg>
        </pc:sldLayoutChg>
      </pc:sldMasterChg>
    </pc:docChg>
  </pc:docChgLst>
  <pc:docChgLst>
    <pc:chgData name="Andy Barber" userId="S::andy.barber@caringtogether.org::7a091b49-0d17-412d-85c8-eb0d3574842c" providerId="AD" clId="Web-{9B7BF4ED-C117-C971-133C-C694987C598B}"/>
    <pc:docChg chg="mod modSld">
      <pc:chgData name="Andy Barber" userId="S::andy.barber@caringtogether.org::7a091b49-0d17-412d-85c8-eb0d3574842c" providerId="AD" clId="Web-{9B7BF4ED-C117-C971-133C-C694987C598B}" dt="2023-09-13T16:23:41.874" v="15"/>
      <pc:docMkLst>
        <pc:docMk/>
      </pc:docMkLst>
      <pc:sldChg chg="modSp addCm">
        <pc:chgData name="Andy Barber" userId="S::andy.barber@caringtogether.org::7a091b49-0d17-412d-85c8-eb0d3574842c" providerId="AD" clId="Web-{9B7BF4ED-C117-C971-133C-C694987C598B}" dt="2023-09-13T16:20:38.072" v="9"/>
        <pc:sldMkLst>
          <pc:docMk/>
          <pc:sldMk cId="0" sldId="256"/>
        </pc:sldMkLst>
        <pc:spChg chg="mod">
          <ac:chgData name="Andy Barber" userId="S::andy.barber@caringtogether.org::7a091b49-0d17-412d-85c8-eb0d3574842c" providerId="AD" clId="Web-{9B7BF4ED-C117-C971-133C-C694987C598B}" dt="2023-09-13T16:19:28.492" v="7" actId="20577"/>
          <ac:spMkLst>
            <pc:docMk/>
            <pc:sldMk cId="0" sldId="25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0:38.072" v="9"/>
              <pc2:cmMkLst xmlns:pc2="http://schemas.microsoft.com/office/powerpoint/2019/9/main/command">
                <pc:docMk/>
                <pc:sldMk cId="0" sldId="256"/>
                <pc2:cmMk id="{2701A662-4F0A-4EF0-8A51-8C1AA27B209C}"/>
              </pc2:cmMkLst>
            </pc226:cmChg>
          </p:ext>
        </pc:extLst>
      </pc:sldChg>
      <pc:sldChg chg="addCm">
        <pc:chgData name="Andy Barber" userId="S::andy.barber@caringtogether.org::7a091b49-0d17-412d-85c8-eb0d3574842c" providerId="AD" clId="Web-{9B7BF4ED-C117-C971-133C-C694987C598B}" dt="2023-09-13T16:22:32.528" v="12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2:32.528" v="12"/>
              <pc2:cmMkLst xmlns:pc2="http://schemas.microsoft.com/office/powerpoint/2019/9/main/command">
                <pc:docMk/>
                <pc:sldMk cId="0" sldId="263"/>
                <pc2:cmMk id="{68FEDA3F-0C19-4C3E-9FE0-311A879D926D}"/>
              </pc2:cmMkLst>
            </pc226:cmChg>
          </p:ext>
        </pc:extLst>
      </pc:sldChg>
      <pc:sldChg chg="addCm">
        <pc:chgData name="Andy Barber" userId="S::andy.barber@caringtogether.org::7a091b49-0d17-412d-85c8-eb0d3574842c" providerId="AD" clId="Web-{9B7BF4ED-C117-C971-133C-C694987C598B}" dt="2023-09-13T16:21:51.356" v="11"/>
        <pc:sldMkLst>
          <pc:docMk/>
          <pc:sldMk cId="2598600060" sldId="3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1:24.011" v="10"/>
              <pc2:cmMkLst xmlns:pc2="http://schemas.microsoft.com/office/powerpoint/2019/9/main/command">
                <pc:docMk/>
                <pc:sldMk cId="2598600060" sldId="306"/>
                <pc2:cmMk id="{C653677A-8492-4067-BC89-40EC9E518318}"/>
              </pc2:cmMkLst>
            </pc226:cmChg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1:51.356" v="11"/>
              <pc2:cmMkLst xmlns:pc2="http://schemas.microsoft.com/office/powerpoint/2019/9/main/command">
                <pc:docMk/>
                <pc:sldMk cId="2598600060" sldId="306"/>
                <pc2:cmMk id="{8AEA3794-5BD6-4357-AF43-99E69075FDF2}"/>
              </pc2:cmMkLst>
            </pc226:cmChg>
          </p:ext>
        </pc:extLst>
      </pc:sldChg>
      <pc:sldChg chg="addCm">
        <pc:chgData name="Andy Barber" userId="S::andy.barber@caringtogether.org::7a091b49-0d17-412d-85c8-eb0d3574842c" providerId="AD" clId="Web-{9B7BF4ED-C117-C971-133C-C694987C598B}" dt="2023-09-13T16:23:41.874" v="15"/>
        <pc:sldMkLst>
          <pc:docMk/>
          <pc:sldMk cId="3995399211" sldId="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2:49.263" v="13"/>
              <pc2:cmMkLst xmlns:pc2="http://schemas.microsoft.com/office/powerpoint/2019/9/main/command">
                <pc:docMk/>
                <pc:sldMk cId="3995399211" sldId="354"/>
                <pc2:cmMk id="{2F088221-3462-40A9-8D34-62769766D36D}"/>
              </pc2:cmMkLst>
            </pc226:cmChg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3:41.874" v="15"/>
              <pc2:cmMkLst xmlns:pc2="http://schemas.microsoft.com/office/powerpoint/2019/9/main/command">
                <pc:docMk/>
                <pc:sldMk cId="3995399211" sldId="354"/>
                <pc2:cmMk id="{48F0917D-AA58-4963-8C70-680343F4DACE}"/>
              </pc2:cmMkLst>
            </pc226:cmChg>
            <pc226:cmChg xmlns:pc226="http://schemas.microsoft.com/office/powerpoint/2022/06/main/command" chg="add">
              <pc226:chgData name="Andy Barber" userId="S::andy.barber@caringtogether.org::7a091b49-0d17-412d-85c8-eb0d3574842c" providerId="AD" clId="Web-{9B7BF4ED-C117-C971-133C-C694987C598B}" dt="2023-09-13T16:23:01.955" v="14"/>
              <pc2:cmMkLst xmlns:pc2="http://schemas.microsoft.com/office/powerpoint/2019/9/main/command">
                <pc:docMk/>
                <pc:sldMk cId="3995399211" sldId="354"/>
                <pc2:cmMk id="{9D07DCF2-A5AD-4D98-B47E-D46C7B68A07A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1DEA9-E71E-40D7-A337-5B41BB2F2D42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B3A4-8264-4A7B-93C4-3316BEE9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9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DF35-5AD6-461D-984E-227ACE22CE7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EE81-6921-4FED-8765-2AA5369A5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3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828000" y="648000"/>
            <a:ext cx="1166599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solidFill>
                  <a:srgbClr val="2E1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8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2E184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948" y="1226969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5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3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DE279-89FD-45B3-9196-5AFD94F99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AE65C-436D-E649-27EC-71CED3DEF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629" y="5995928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B5FDF-0DFA-F5B4-7FD6-DD330B4A6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113625"/>
            <a:ext cx="1776579" cy="46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sz="14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 sz="160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D9D3C43-88E6-7A85-6835-ACE6D3E30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39" y="6013793"/>
            <a:ext cx="1705001" cy="1080000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E837E7C7-0751-6D08-61C5-5E59A4B9C630}"/>
              </a:ext>
            </a:extLst>
          </p:cNvPr>
          <p:cNvSpPr txBox="1"/>
          <p:nvPr userDrawn="1"/>
        </p:nvSpPr>
        <p:spPr>
          <a:xfrm>
            <a:off x="828000" y="3151581"/>
            <a:ext cx="9926717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0345 241 0954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hello@caringtogether.org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caringtogether.org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BB319F-F9A6-E65B-A225-0CA1A896C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996425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580" y="2320595"/>
            <a:ext cx="11213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Century Gothic" panose="020B0502020202020204" pitchFamily="34" charset="0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CD2907-6502-481A-B4BE-28B1B6B205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000" y="2975396"/>
            <a:ext cx="6552000" cy="2523768"/>
          </a:xfrm>
        </p:spPr>
        <p:txBody>
          <a:bodyPr/>
          <a:lstStyle/>
          <a:p>
            <a:r>
              <a:rPr lang="en-GB" sz="8200" dirty="0">
                <a:solidFill>
                  <a:srgbClr val="5F259F"/>
                </a:solidFill>
                <a:latin typeface="+mj-lt"/>
              </a:rPr>
              <a:t>Looking after someone?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D4D24-5AA4-F494-34BC-3470ADE81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98" y="531373"/>
            <a:ext cx="3988317" cy="15218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28000" y="5996903"/>
            <a:ext cx="11942941" cy="952874"/>
          </a:xfrm>
          <a:prstGeom prst="rect">
            <a:avLst/>
          </a:prstGeom>
        </p:spPr>
        <p:txBody>
          <a:bodyPr vert="horz" wrap="square" lIns="0" tIns="118159" rIns="0" bIns="0" rtlCol="0" anchor="t">
            <a:spAutoFit/>
          </a:bodyPr>
          <a:lstStyle/>
          <a:p>
            <a:pPr marL="15875" marR="6350">
              <a:lnSpc>
                <a:spcPts val="6538"/>
              </a:lnSpc>
              <a:spcBef>
                <a:spcPts val="930"/>
              </a:spcBef>
            </a:pPr>
            <a:r>
              <a:rPr lang="en-GB" sz="6400" b="1" spc="-63" dirty="0">
                <a:solidFill>
                  <a:srgbClr val="CE0037"/>
                </a:solidFill>
                <a:latin typeface="Century Gothic"/>
                <a:cs typeface="Arial Rounded MT Bold"/>
              </a:rPr>
              <a:t>Caring Together can help you</a:t>
            </a:r>
            <a:endParaRPr lang="en-US" sz="6400" dirty="0">
              <a:solidFill>
                <a:srgbClr val="CE0037"/>
              </a:solidFill>
              <a:latin typeface="Century Gothic"/>
              <a:cs typeface="Arial Rounded MT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75B40-2DC5-6066-3C81-03661EFC0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996" y="-1236252"/>
            <a:ext cx="7070176" cy="7033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85891-5396-4131-BE16-0529413B52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999" y="648000"/>
            <a:ext cx="12194957" cy="1231106"/>
          </a:xfrm>
        </p:spPr>
        <p:txBody>
          <a:bodyPr/>
          <a:lstStyle/>
          <a:p>
            <a:r>
              <a:rPr lang="en-GB" sz="4000" b="1" i="0" kern="1200" spc="-6" dirty="0">
                <a:solidFill>
                  <a:srgbClr val="CE0037"/>
                </a:solidFill>
                <a:effectLst/>
                <a:latin typeface="Century Gothic" panose="020B0502020202020204" pitchFamily="34" charset="0"/>
                <a:ea typeface="+mj-ea"/>
                <a:cs typeface="Arial Rounded MT Bold" panose="020F0704030504030204" pitchFamily="34" charset="0"/>
              </a:rPr>
              <a:t>Caring Together Charity support unpaid carers and the people they look after including:</a:t>
            </a:r>
            <a:endParaRPr lang="en-GB" sz="4000" dirty="0"/>
          </a:p>
        </p:txBody>
      </p:sp>
      <p:sp>
        <p:nvSpPr>
          <p:cNvPr id="8" name="object 7"/>
          <p:cNvSpPr txBox="1"/>
          <p:nvPr/>
        </p:nvSpPr>
        <p:spPr>
          <a:xfrm>
            <a:off x="719999" y="2125241"/>
            <a:ext cx="11906925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000" indent="-720000">
              <a:spcBef>
                <a:spcPts val="2400"/>
              </a:spcBef>
              <a:buBlip>
                <a:blip r:embed="rId2"/>
              </a:buBlip>
            </a:pPr>
            <a:r>
              <a:rPr lang="en-GB" sz="40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Expert advice and information from their helpline.</a:t>
            </a:r>
          </a:p>
          <a:p>
            <a:pPr marL="720000" indent="-720000">
              <a:spcBef>
                <a:spcPts val="2400"/>
              </a:spcBef>
              <a:buBlip>
                <a:blip r:embed="rId2"/>
              </a:buBlip>
            </a:pPr>
            <a:r>
              <a:rPr lang="en-GB" sz="40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Groups, training, and activities for all ages.</a:t>
            </a:r>
          </a:p>
          <a:p>
            <a:pPr marL="720000" indent="-720000">
              <a:spcBef>
                <a:spcPts val="2400"/>
              </a:spcBef>
              <a:buBlip>
                <a:blip r:embed="rId2"/>
              </a:buBlip>
            </a:pPr>
            <a:r>
              <a:rPr lang="en-GB" sz="40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Help to plan for emergencies.</a:t>
            </a:r>
          </a:p>
          <a:p>
            <a:pPr marL="720000" indent="-720000">
              <a:spcBef>
                <a:spcPts val="2400"/>
              </a:spcBef>
              <a:buBlip>
                <a:blip r:embed="rId2"/>
              </a:buBlip>
            </a:pPr>
            <a:r>
              <a:rPr lang="en-GB" sz="40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Breaks and time off – including support</a:t>
            </a:r>
            <a:br>
              <a:rPr lang="en-GB" sz="40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</a:br>
            <a:r>
              <a:rPr lang="en-GB" sz="40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from their care professionals.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5B5F3-3B86-F5DE-57F3-B35E71D22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2439" y="6234046"/>
            <a:ext cx="2630550" cy="10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FC96-A19C-4EE8-B75C-405DFEEFEA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000" y="648000"/>
            <a:ext cx="6758365" cy="2031325"/>
          </a:xfrm>
        </p:spPr>
        <p:txBody>
          <a:bodyPr/>
          <a:lstStyle/>
          <a:p>
            <a:r>
              <a:rPr lang="en-GB" sz="4400" dirty="0">
                <a:solidFill>
                  <a:srgbClr val="CE0037"/>
                </a:solidFill>
                <a:latin typeface="+mj-lt"/>
              </a:rPr>
              <a:t>Contact Caring Together Charity to get the support you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4275B-0A0A-7284-4166-102939CB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400" y="-1234801"/>
            <a:ext cx="7070678" cy="703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ring Together">
  <a:themeElements>
    <a:clrScheme name="Caring Together">
      <a:dk1>
        <a:srgbClr val="2E1A47"/>
      </a:dk1>
      <a:lt1>
        <a:sysClr val="window" lastClr="FFFFFF"/>
      </a:lt1>
      <a:dk2>
        <a:srgbClr val="1F497D"/>
      </a:dk2>
      <a:lt2>
        <a:srgbClr val="EEECE1"/>
      </a:lt2>
      <a:accent1>
        <a:srgbClr val="5F259F"/>
      </a:accent1>
      <a:accent2>
        <a:srgbClr val="CE0037"/>
      </a:accent2>
      <a:accent3>
        <a:srgbClr val="34B78F"/>
      </a:accent3>
      <a:accent4>
        <a:srgbClr val="8064A2"/>
      </a:accent4>
      <a:accent5>
        <a:srgbClr val="FFCD00"/>
      </a:accent5>
      <a:accent6>
        <a:srgbClr val="E87722"/>
      </a:accent6>
      <a:hlink>
        <a:srgbClr val="0000FF"/>
      </a:hlink>
      <a:folHlink>
        <a:srgbClr val="800080"/>
      </a:folHlink>
    </a:clrScheme>
    <a:fontScheme name="Caring Togethe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 PowerPoint template v10.potx" id="{70569012-5860-4D07-A3BA-83830FD372B6}" vid="{0BD14C51-D3B4-405D-B4F1-EB26F8577D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64203ACD54439E8E347C67E90CE3" ma:contentTypeVersion="18" ma:contentTypeDescription="Create a new document." ma:contentTypeScope="" ma:versionID="575dd0af68d4b80ae235374b2dd9a8ca">
  <xsd:schema xmlns:xsd="http://www.w3.org/2001/XMLSchema" xmlns:xs="http://www.w3.org/2001/XMLSchema" xmlns:p="http://schemas.microsoft.com/office/2006/metadata/properties" xmlns:ns2="44a3e029-8ac9-4d37-828e-9fb0a3a199b9" xmlns:ns3="bf49ece1-df56-47a1-a1e7-2d0ca19dc24f" targetNamespace="http://schemas.microsoft.com/office/2006/metadata/properties" ma:root="true" ma:fieldsID="a6e9c5e15996550496848cee10d5d6d3" ns2:_="" ns3:_="">
    <xsd:import namespace="44a3e029-8ac9-4d37-828e-9fb0a3a199b9"/>
    <xsd:import namespace="bf49ece1-df56-47a1-a1e7-2d0ca19dc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e029-8ac9-4d37-828e-9fb0a3a1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7ab22fc-393c-42a0-96bb-4f2c3809f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9ece1-df56-47a1-a1e7-2d0ca19dc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4ffb89-b2fa-4332-836c-bed4ae8ba18e}" ma:internalName="TaxCatchAll" ma:showField="CatchAllData" ma:web="bf49ece1-df56-47a1-a1e7-2d0ca19dc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a3e029-8ac9-4d37-828e-9fb0a3a199b9">
      <Terms xmlns="http://schemas.microsoft.com/office/infopath/2007/PartnerControls"/>
    </lcf76f155ced4ddcb4097134ff3c332f>
    <Date xmlns="44a3e029-8ac9-4d37-828e-9fb0a3a199b9" xsi:nil="true"/>
    <TaxCatchAll xmlns="bf49ece1-df56-47a1-a1e7-2d0ca19dc24f" xsi:nil="true"/>
    <SharedWithUsers xmlns="bf49ece1-df56-47a1-a1e7-2d0ca19dc24f">
      <UserInfo>
        <DisplayName>Andy Barber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4B231B-9E5F-4C98-8199-F7DA2AFAEF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DCAC5F-8071-46F3-8961-DF9963693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3e029-8ac9-4d37-828e-9fb0a3a199b9"/>
    <ds:schemaRef ds:uri="bf49ece1-df56-47a1-a1e7-2d0ca19dc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FA08DC-E67F-4590-B512-C0A7F0CDFA82}">
  <ds:schemaRefs>
    <ds:schemaRef ds:uri="http://schemas.openxmlformats.org/package/2006/metadata/core-properties"/>
    <ds:schemaRef ds:uri="http://schemas.microsoft.com/office/2006/documentManagement/types"/>
    <ds:schemaRef ds:uri="39caadc5-44e3-4621-b805-80271a2a5b8b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f1d24825-a108-475d-9e3d-7be3a4edb2d5"/>
    <ds:schemaRef ds:uri="http://www.w3.org/XML/1998/namespace"/>
    <ds:schemaRef ds:uri="http://purl.org/dc/terms/"/>
    <ds:schemaRef ds:uri="84992b88-92cd-4365-96f1-61838c547b38"/>
    <ds:schemaRef ds:uri="44a3e029-8ac9-4d37-828e-9fb0a3a199b9"/>
    <ds:schemaRef ds:uri="bf49ece1-df56-47a1-a1e7-2d0ca19dc2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 PowerPoint template v10</Template>
  <TotalTime>89</TotalTime>
  <Words>70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 Rounded MT Bold</vt:lpstr>
      <vt:lpstr>Calibri</vt:lpstr>
      <vt:lpstr>Century Gothic</vt:lpstr>
      <vt:lpstr>Caring Together</vt:lpstr>
      <vt:lpstr>Looking after someone?</vt:lpstr>
      <vt:lpstr>Caring Together Charity support unpaid carers and the people they look after including:</vt:lpstr>
      <vt:lpstr>Contact Caring Together Charity to get the support you need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after someone?</dc:title>
  <dc:creator>Su Waymont</dc:creator>
  <cp:lastModifiedBy>Su Waymont</cp:lastModifiedBy>
  <cp:revision>11</cp:revision>
  <dcterms:created xsi:type="dcterms:W3CDTF">2023-09-13T13:33:39Z</dcterms:created>
  <dcterms:modified xsi:type="dcterms:W3CDTF">2023-10-04T08:51:31Z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2019-06-11T00:00:00Z</vt:filetime>
  </property>
  <property fmtid="{D5CDD505-2E9C-101B-9397-08002B2CF9AE}" pid="5" name="Coronavirus">
    <vt:bool>false</vt:bool>
  </property>
  <property fmtid="{D5CDD505-2E9C-101B-9397-08002B2CF9AE}" pid="6" name="Branding Status">
    <vt:lpwstr>Unchecked</vt:lpwstr>
  </property>
  <property fmtid="{D5CDD505-2E9C-101B-9397-08002B2CF9AE}" pid="7" name="MediaServiceImageTags">
    <vt:lpwstr/>
  </property>
  <property fmtid="{D5CDD505-2E9C-101B-9397-08002B2CF9AE}" pid="8" name="ContentTypeId">
    <vt:lpwstr>0x010100A4BC64203ACD54439E8E347C67E90CE3</vt:lpwstr>
  </property>
</Properties>
</file>